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7" r:id="rId2"/>
    <p:sldId id="309" r:id="rId3"/>
    <p:sldId id="310" r:id="rId4"/>
    <p:sldId id="298" r:id="rId5"/>
    <p:sldId id="299" r:id="rId6"/>
    <p:sldId id="302" r:id="rId7"/>
    <p:sldId id="306" r:id="rId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2B4"/>
    <a:srgbClr val="A59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369" autoAdjust="0"/>
  </p:normalViewPr>
  <p:slideViewPr>
    <p:cSldViewPr>
      <p:cViewPr varScale="1">
        <p:scale>
          <a:sx n="34" d="100"/>
          <a:sy n="34" d="100"/>
        </p:scale>
        <p:origin x="-23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13T22:52:03.2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0 173,'0'0,"56"0,-1 0,0 0,0 0,1 0,-1 0,110 0,-109 0,-1 0,0 0,-55 0,55 0,1 0,-56 0,55 0,0 0,-55 0,55 0,56 0,-56 0,-55 0,55 0,55 0,-110 0,56 0,-56 0,55 0,0 0,-55 0,55 0,-55 0,56 0,-1 0,-55 0,55 0,-55 0,55 0,-55 0,0 0,55 0,1 0,-1 0,55 0,1 0,-56 0,55 0,56 0,-56 0,-54 0,-1 0,-55 0,55 0,-55 0,111-55,-111 55,55 0,0 0,-55 0,0 0,55 0,-55 0,55 0,1 0,-56 0,55 0,0 0,0 0,1 0,-1-57,0 57,-55 0,0 0,55 0,-55 0,0 0,55 0,-55 0,0 0,56 0,-56 0,0 0,55 0,-55 0,0 0,55 0,0 0,-55 0,55 0,-55 0,56 0,-56 0,55 0,-55 0,55 0,-55 0,0 0,55 0,-55 0,0 0,56 0,-56 0,0 0,55 0,-55 0,55 0,0 0,-55 0,55 0,-55 0,56 0,-1 0,-55 0,55 0,-55 0,0 0,0 0,55 0,-55 0,0 0,56 0,-56 0,0 0,55 0,-55 0,55 0,-55 0,0 0,0 0,55 0,-55 0,0 0,55 0,-55 0,0 0,56 57,-56-57,55 0,0 0,0 0,0 0,1 0,-1 0,55 55,1-55,-56 0,55 0,-54 0,-56 0,110 0,-55 0,-55 0,111 0,-111 0,0 0,55 0,-55 0,55 0,-55 0,111 0,-56 0,0 0,0-55,0 55,-55 0,111 0,-111 0,55-57,0 57,1 0,-56 0,0 0,110 0,-110 0,55 0,-55 0,55 0,1 0,-56 0,110-55,-55 55,-55 0,111 0,-111 0,0 0,55 0,-55 0,55 0,0 0,1 0,-56 0,0 0,55 0,0 0,-55 0,0 0,55 0,-55 0,55 0,1 0,-56 0,55 0,0 0,-55 0,55 55,-55-55,0 0,55 0,-55 0,0 0,55 0,55 57,-110-57,55 0,1 0,54 0,-55 0,-55 55,111-55,-1 0,-55 0,56 0,-56 0,55 0,-54 0,54 0,-55 0,1 0,-1 0,55 0,-55 0,1 0,-56 0,165 0,-109 0,-1 0,0 0,55 0,-110 0,56 0,-1 0,-55 0,55 0,0 0,0 0,-55 0,56 0,-1 0,-55 0,55 0,0 0,-55 0,56 0,-56 0,110 0,-110 0,55 0,0 0,-55 0,111 55,-56-55,0 0,111 0,-111 0,0 0,111 56,-111-56,0 0,1 0,-1 0,0 0,0 0,56 56,-56-56,0 0,-55 0,55 0,56 0,-56 0,56 0,-56 0,0 0,-55 0,110 0,-54 0,-1 0,55 0,-55 0,1 0,-56 0,55 0,-55 0,55 0,0 0,-55 0,56 0,-56 0,0 0,55 0,0 0,-55 0,166 0,-111 0,-55 0,110 0,1 0,-56 0,0 0,0 0,56 0,-56 0,0 0,0 0,-55 0,56 0,-56 0,110 0,-110 0,0 0,55 0,1 0,-56 0,0 0,110 0,-110 0,55 0,-55 0,55 0,-55 0,56 0,-56 0,55 0,-55 0,55 0,-55 0,55 0,-55 0,56 0,-56 0,55 0,-55 0,55 0,0 0,0 0,-55 0,0 0,111 0,-111 0,0 0,55 0,-55 0,55 0,-55 0,0 0,55 0,-55 0,56 0,-56 0,55 0,-55 0,55 0,-55 0,0 0,55 0,-55 0,0 0,56 0,-56 0,0-56,55 56,-55 0,0 0,55 0,-55 0,0 0,55 0,-55 0,0 0,55 0,-55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13T22:52:09.6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1,'0'0,"0"0,110 0,-55 0,-55 0,166 0,-111 0,-55 0,56 0,-56 0,55 0,0 0,-55 0,0 0,55 0,-55 0,55 0,-55 0,56 0,-56 0,55 0,-55 0,55 0,-55 0,55 0,0 0,-55 0,0 0,56 0,-56 0,55 0,-55 0,55 0,0 0,-55 0,56 0,-56 0,55 0,-55 0,110 0,-55 0,-55 0,56 0,-56 0,55 0,-55 0,55 0,0 0,-55 0,56 0,-1 0,-55 0,110 0,-110 0,55 0,-55 0,56 0,-1 0,-55 0,0 0,55 0,0 0,166 0,-166 0,166 0,-166 0,1 0,-1 0,55 0,-54 0,-56 0,55 0,55 0,-110 0,55 0,1 0,-56 0,55 0,0 0,0 0,-55 0,111 0,-111 0,55 0,0 0,0 0,-55 0,56 0,-1 0,-55 0,0 0,55 0,-55 0,55 0,0 0,-55 0,56 0,-56 0,0 0,55 0,-55 0,0 0,55 0,-55 0,55 0,-55 0,56 0,-56 0,55 0,-55 0,0 0,55 0,-55 0,55 0,-55 0,0 0,55 0,-55 0,56 0,-56 0,0 0,55 0,-55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A0D4-2CAE-49A1-8686-761D28072E5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72CE-F339-4D08-A181-19EFD043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4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5/31/2014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 New Testament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Enemies of the pattern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(part 5)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4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001000" cy="19716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en-US" sz="70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 I A </a:t>
            </a:r>
            <a:r>
              <a:rPr lang="en-US" sz="7000" spc="-15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Friend</a:t>
            </a:r>
            <a:r>
              <a:rPr lang="en-US" sz="70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Or </a:t>
            </a:r>
            <a:r>
              <a:rPr lang="en-US" sz="7000" spc="-1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FOE</a:t>
            </a:r>
            <a:r>
              <a:rPr lang="en-US" sz="70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</a:t>
            </a:r>
            <a:r>
              <a:rPr lang="en-US" sz="9600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Pattern?”</a:t>
            </a:r>
            <a:endParaRPr lang="en-US" sz="9600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156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391400" cy="1143000"/>
          </a:xfrm>
        </p:spPr>
        <p:txBody>
          <a:bodyPr/>
          <a:lstStyle/>
          <a:p>
            <a:r>
              <a:rPr lang="en-US" sz="4400" dirty="0" smtClean="0"/>
              <a:t>Gospel - Righteousness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Acts 13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“word of God” (13:5, 7, 44, 46)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“the faith” (13:8)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“righteousness” (13:10)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39506" y="3657600"/>
            <a:ext cx="914400" cy="4572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09180" y="2362200"/>
            <a:ext cx="505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 enemy of all righteousness is an enemy of God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3173" y="479104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an enemy of the gospel (Rom. 1:16, 17)</a:t>
            </a:r>
            <a:endParaRPr lang="en-US" sz="20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39506" y="2895600"/>
            <a:ext cx="914400" cy="3048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53906" y="2171700"/>
            <a:ext cx="0" cy="281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89302" y="3929822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Perverts the straight ways of the Lord (Acts 13:10)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49644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Enemies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Disregard the pattern (Hos. 8:12)</a:t>
            </a:r>
          </a:p>
          <a:p>
            <a:pPr lvl="1"/>
            <a:r>
              <a:rPr lang="en-US" dirty="0" smtClean="0"/>
              <a:t>Believe one pattern is just as good as another!</a:t>
            </a:r>
          </a:p>
          <a:p>
            <a:pPr lvl="1"/>
            <a:r>
              <a:rPr lang="en-US" dirty="0" smtClean="0"/>
              <a:t>Observe it only when it seems </a:t>
            </a:r>
            <a:r>
              <a:rPr lang="en-US" i="1" dirty="0" smtClean="0"/>
              <a:t>relevant</a:t>
            </a:r>
          </a:p>
          <a:p>
            <a:pPr lvl="1"/>
            <a:r>
              <a:rPr lang="en-US" i="1" dirty="0" smtClean="0"/>
              <a:t>“</a:t>
            </a:r>
            <a:r>
              <a:rPr lang="en-US" dirty="0"/>
              <a:t>When I examine the Scriptures, I do not search for a </a:t>
            </a:r>
            <a:r>
              <a:rPr lang="en-US" i="1" dirty="0"/>
              <a:t>pattern</a:t>
            </a:r>
            <a:r>
              <a:rPr lang="en-US" dirty="0"/>
              <a:t> to impose, but rather for a </a:t>
            </a:r>
            <a:r>
              <a:rPr lang="en-US" i="1" dirty="0"/>
              <a:t>Person</a:t>
            </a:r>
            <a:r>
              <a:rPr lang="en-US" dirty="0"/>
              <a:t> to imitate” </a:t>
            </a:r>
            <a:r>
              <a:rPr lang="en-US" sz="2000" dirty="0"/>
              <a:t>(Al Maxey, http://</a:t>
            </a:r>
            <a:r>
              <a:rPr lang="en-US" sz="2000" dirty="0" smtClean="0"/>
              <a:t>www.zianet.com/maxey/patt2.htm)</a:t>
            </a:r>
          </a:p>
          <a:p>
            <a:pPr lvl="1"/>
            <a:r>
              <a:rPr lang="en-US" dirty="0" smtClean="0"/>
              <a:t>Regarding the true intent of inspired writings, “They </a:t>
            </a:r>
            <a:r>
              <a:rPr lang="en-US" dirty="0"/>
              <a:t>are not given to regulate a religion, but rather to reveal a Redeemer! It's not about </a:t>
            </a:r>
            <a:r>
              <a:rPr lang="en-US" i="1" dirty="0"/>
              <a:t>law</a:t>
            </a:r>
            <a:r>
              <a:rPr lang="en-US" dirty="0"/>
              <a:t>, it's all about </a:t>
            </a:r>
            <a:r>
              <a:rPr lang="en-US" i="1" dirty="0" smtClean="0"/>
              <a:t>love</a:t>
            </a:r>
            <a:r>
              <a:rPr lang="en-US" dirty="0" smtClean="0"/>
              <a:t>” (ibid).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6896" y="4678740"/>
            <a:ext cx="81534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“Let </a:t>
            </a:r>
            <a:r>
              <a:rPr lang="en-US" sz="3200" dirty="0"/>
              <a:t>no one deceive you with empty words, for because of these things the wrath of God comes upon the sons of </a:t>
            </a:r>
            <a:r>
              <a:rPr lang="en-US" sz="3200" dirty="0" smtClean="0"/>
              <a:t>disobedience” (Eph. 5:6)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3115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Enemies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Disregard the pattern (Hos. 8:12)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Ridicule  those who call men to the pattern as “</a:t>
            </a:r>
            <a:r>
              <a:rPr lang="en-US" dirty="0" err="1" smtClean="0"/>
              <a:t>patternists</a:t>
            </a:r>
            <a:r>
              <a:rPr lang="en-US" dirty="0" smtClean="0"/>
              <a:t>” and “legalists” (2 Chron. 30:5-10; 36:15, 16)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the revealed pattern (2 Tim. 4:3, 4)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“feels” right?</a:t>
            </a:r>
          </a:p>
          <a:p>
            <a:pPr lvl="1"/>
            <a:r>
              <a:rPr lang="en-US" dirty="0" smtClean="0"/>
              <a:t>Tradition of men</a:t>
            </a:r>
          </a:p>
          <a:p>
            <a:pPr lvl="1"/>
            <a:r>
              <a:rPr lang="en-US" dirty="0" smtClean="0"/>
              <a:t>Rise of sensationalism and gimmickry</a:t>
            </a:r>
          </a:p>
          <a:p>
            <a:pPr lvl="1"/>
            <a:r>
              <a:rPr lang="en-US" dirty="0" smtClean="0"/>
              <a:t>Rise of emotionalism; decline of reason</a:t>
            </a:r>
          </a:p>
          <a:p>
            <a:pPr lvl="1"/>
            <a:r>
              <a:rPr lang="en-US" u="sng" dirty="0" smtClean="0"/>
              <a:t>Perspective truth </a:t>
            </a:r>
            <a:r>
              <a:rPr lang="en-US" dirty="0" smtClean="0"/>
              <a:t>rather than </a:t>
            </a:r>
            <a:r>
              <a:rPr lang="en-US" u="sng" dirty="0" smtClean="0"/>
              <a:t>objective truth</a:t>
            </a:r>
          </a:p>
        </p:txBody>
      </p:sp>
    </p:spTree>
    <p:extLst>
      <p:ext uri="{BB962C8B-B14F-4D97-AF65-F5344CB8AC3E}">
        <p14:creationId xmlns:p14="http://schemas.microsoft.com/office/powerpoint/2010/main" val="3861881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Enemies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Disregard the pattern (Hos. 8:12)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Ridicule  those who call men to the pattern as “</a:t>
            </a:r>
            <a:r>
              <a:rPr lang="en-US" dirty="0" err="1" smtClean="0"/>
              <a:t>patternists</a:t>
            </a:r>
            <a:r>
              <a:rPr lang="en-US" dirty="0" smtClean="0"/>
              <a:t>” and “legalists” (2 Chron. 30:5-10; 36:15, 16)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the revealed pattern (2 Tim. 4:3, 4)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80772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“For </a:t>
            </a:r>
            <a:r>
              <a:rPr lang="en-US" sz="3200" dirty="0"/>
              <a:t>when you were slaves of sin, you were free in regard to </a:t>
            </a:r>
            <a:r>
              <a:rPr lang="en-US" sz="3200" dirty="0" smtClean="0"/>
              <a:t>righteousness. What </a:t>
            </a:r>
            <a:r>
              <a:rPr lang="en-US" sz="3200" dirty="0"/>
              <a:t>fruit did you have then in the things of which you are now ashamed? For the end of those things is </a:t>
            </a:r>
            <a:r>
              <a:rPr lang="en-US" sz="3200" dirty="0" smtClean="0"/>
              <a:t>death” (Rom. 6:20, 21)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85219" y="5464268"/>
              <a:ext cx="5665320" cy="13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7339" y="5368508"/>
                <a:ext cx="57614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76299" y="6022628"/>
              <a:ext cx="1649880" cy="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059" y="5926868"/>
                <a:ext cx="174600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940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Enemies</a:t>
            </a:r>
            <a:r>
              <a:rPr lang="en-US" dirty="0" smtClean="0"/>
              <a:t>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Disregard the pattern (Hos. 8:12)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Ridicule  those who call men to the pattern as “</a:t>
            </a:r>
            <a:r>
              <a:rPr lang="en-US" dirty="0" err="1" smtClean="0"/>
              <a:t>patternists</a:t>
            </a:r>
            <a:r>
              <a:rPr lang="en-US" dirty="0" smtClean="0"/>
              <a:t>” and “legalists” (2 Chron. 30:5-10; 36:15, 16)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 the revealed pattern (2 Tim. 4:3, 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638800"/>
            <a:ext cx="8229600" cy="1066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ARE YOU ON THIS LIST?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6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405</Words>
  <Application>Microsoft Office PowerPoint</Application>
  <PresentationFormat>On-screen Show (4:3)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1_Office Theme</vt:lpstr>
      <vt:lpstr>Is The New Testament A PATTERN?</vt:lpstr>
      <vt:lpstr>“Am I A Friend Or FOE OF Pattern?”</vt:lpstr>
      <vt:lpstr>Gospel - Righteousness</vt:lpstr>
      <vt:lpstr>Enemies Of The Pattern</vt:lpstr>
      <vt:lpstr>Enemies Of The Pattern</vt:lpstr>
      <vt:lpstr>Enemies Of The Pattern</vt:lpstr>
      <vt:lpstr>Enemies Of The Pattern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</dc:title>
  <dc:creator>Steven J. Wallace</dc:creator>
  <cp:lastModifiedBy>Steven J. Wallace</cp:lastModifiedBy>
  <cp:revision>128</cp:revision>
  <dcterms:created xsi:type="dcterms:W3CDTF">2014-04-01T21:11:41Z</dcterms:created>
  <dcterms:modified xsi:type="dcterms:W3CDTF">2014-05-31T22:12:50Z</dcterms:modified>
</cp:coreProperties>
</file>